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1" r:id="rId4"/>
    <p:sldId id="258" r:id="rId5"/>
    <p:sldId id="259" r:id="rId6"/>
    <p:sldId id="260" r:id="rId7"/>
    <p:sldId id="264" r:id="rId8"/>
    <p:sldId id="265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3" d="100"/>
          <a:sy n="83" d="100"/>
        </p:scale>
        <p:origin x="586" y="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D3CB9-D8F0-4C1C-960C-2505A7AFAEAD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53654-0038-47AE-A44A-DC4B286AD12D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8221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53654-0038-47AE-A44A-DC4B286AD12D}" type="slidenum">
              <a:rPr lang="ru-UA" smtClean="0"/>
              <a:t>9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26208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95986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4846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30158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8186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759921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10863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780859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18140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0102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52407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7401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27651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2416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42081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51396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33500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19979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CACDC-6E2E-4771-A269-7415D9084696}" type="datetimeFigureOut">
              <a:rPr lang="ru-UA" smtClean="0"/>
              <a:t>22.10.2023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3EC2-F817-4DC6-AAF3-847DF40A614E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68315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Украинский фон - 76 фото">
            <a:extLst>
              <a:ext uri="{FF2B5EF4-FFF2-40B4-BE49-F238E27FC236}">
                <a16:creationId xmlns:a16="http://schemas.microsoft.com/office/drawing/2014/main" id="{2528DF88-7BAF-4112-98C2-EBDA541FA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E437A-E176-4D1A-99B7-B1CA3BA868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7709"/>
            <a:ext cx="9144000" cy="1561090"/>
          </a:xfrm>
        </p:spPr>
        <p:txBody>
          <a:bodyPr/>
          <a:lstStyle/>
          <a:p>
            <a:r>
              <a:rPr lang="uk-UA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Інформаційний чат-бот для захисту від шахраїв</a:t>
            </a:r>
            <a:endParaRPr lang="ru-UA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EF5A8A-879D-4D9E-A1E5-21CAA98B1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382327"/>
            <a:ext cx="12192001" cy="475673"/>
          </a:xfrm>
        </p:spPr>
        <p:txBody>
          <a:bodyPr>
            <a:normAutofit fontScale="85000" lnSpcReduction="20000"/>
          </a:bodyPr>
          <a:lstStyle/>
          <a:p>
            <a:r>
              <a:rPr lang="uk-UA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Автори: Гуменюк Олександр Петрович, </a:t>
            </a:r>
            <a:r>
              <a:rPr lang="uk-UA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Катеренюк</a:t>
            </a:r>
            <a:r>
              <a:rPr lang="uk-UA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Михайло Олександрович, Іщенко Микола Юрійович, Косенко Ярослав Анатолійович. Навчальний заклад: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Відокремлений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підрозділ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Вінницький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фаховий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коледж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Національного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університету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харчових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технологій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м.Вінниця</a:t>
            </a:r>
            <a:endParaRPr lang="ru-UA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83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Free Lake and Mountain Under White Sky Stock Photo">
            <a:extLst>
              <a:ext uri="{FF2B5EF4-FFF2-40B4-BE49-F238E27FC236}">
                <a16:creationId xmlns:a16="http://schemas.microsoft.com/office/drawing/2014/main" id="{8F1268CF-275D-4B87-BD62-F9B61A615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9709"/>
            <a:ext cx="12192000" cy="787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8ED541-28F1-4AF3-A08D-838482ACB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658071"/>
            <a:ext cx="9001462" cy="2387600"/>
          </a:xfrm>
        </p:spPr>
        <p:txBody>
          <a:bodyPr/>
          <a:lstStyle/>
          <a:p>
            <a:r>
              <a:rPr lang="uk-UA" dirty="0"/>
              <a:t>Дякую за увагу</a:t>
            </a:r>
            <a:endParaRPr lang="ru-UA" dirty="0"/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65FD13D8-DB1A-4842-9F0E-0F202C192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382327"/>
            <a:ext cx="12192001" cy="475673"/>
          </a:xfrm>
        </p:spPr>
        <p:txBody>
          <a:bodyPr>
            <a:normAutofit fontScale="85000" lnSpcReduction="20000"/>
          </a:bodyPr>
          <a:lstStyle/>
          <a:p>
            <a:r>
              <a:rPr lang="uk-UA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Автори: Гуменюк Олександр Петрович, </a:t>
            </a:r>
            <a:r>
              <a:rPr lang="uk-UA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Катеренюк</a:t>
            </a:r>
            <a:r>
              <a:rPr lang="uk-UA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Михайло Олександрович, Іщенко Микола Юрійович, Косенко Ярослав Анатолійович. Навчальний заклад: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Відокремлений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підрозділ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Вінницький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фаховий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коледж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Національного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університету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харчових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технологій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м.Вінниця</a:t>
            </a:r>
            <a:endParaRPr lang="ru-UA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873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Бизнес фон идея концепции. | Премиум Фото">
            <a:extLst>
              <a:ext uri="{FF2B5EF4-FFF2-40B4-BE49-F238E27FC236}">
                <a16:creationId xmlns:a16="http://schemas.microsoft.com/office/drawing/2014/main" id="{C17D3842-0EA3-4D4E-BE22-E2861EB84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560"/>
            <a:ext cx="12227558" cy="68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D540A7-C9EE-4E15-884E-463F0ED52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280160"/>
            <a:ext cx="10353761" cy="757361"/>
          </a:xfrm>
        </p:spPr>
        <p:txBody>
          <a:bodyPr/>
          <a:lstStyle/>
          <a:p>
            <a:r>
              <a:rPr lang="uk-UA" dirty="0"/>
              <a:t>Ідея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9C8293-D4E6-4F7C-8DCC-6CEA2447E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499" y="2037521"/>
            <a:ext cx="7274560" cy="2855129"/>
          </a:xfrm>
          <a:effectLst>
            <a:outerShdw blurRad="50800" dist="38100" dir="2700000" algn="tl" rotWithShape="0">
              <a:prstClr val="black">
                <a:alpha val="74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2400" i="0" dirty="0">
                <a:ln w="0"/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Ідея чат-бота для захисту від шахраїв полягає в тому, щоб створити інструмент, який надаватиме користувачам інформацію та підтримку у боротьбі з шахрайством. Чат-бот повинен бути зручним у використанні та доступним для всіх, незалежно від їхніх технічних знань та ваді зору.</a:t>
            </a:r>
            <a:endParaRPr lang="ru-UA" sz="2400" dirty="0">
              <a:ln w="0"/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038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Фон, 12270000+ Фото, картинки, обои, плакат, баннеры для бесплатного  скачивания">
            <a:extLst>
              <a:ext uri="{FF2B5EF4-FFF2-40B4-BE49-F238E27FC236}">
                <a16:creationId xmlns:a16="http://schemas.microsoft.com/office/drawing/2014/main" id="{84518C7F-CAF0-4F1F-8769-A17236D41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5291" y="1"/>
            <a:ext cx="134897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7C4698-718A-4A92-BECC-54377DFE8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055802"/>
            <a:ext cx="10353761" cy="880119"/>
          </a:xfrm>
        </p:spPr>
        <p:txBody>
          <a:bodyPr/>
          <a:lstStyle/>
          <a:p>
            <a:r>
              <a:rPr lang="uk-UA" dirty="0"/>
              <a:t>Ціль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C83C63-3E4C-450D-9AF9-356A73484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935921"/>
            <a:ext cx="10353762" cy="3695136"/>
          </a:xfrm>
          <a:effectLst>
            <a:outerShdw blurRad="50800" dist="38100" dir="2700000" algn="tl" rotWithShape="0">
              <a:prstClr val="black">
                <a:alpha val="84000"/>
              </a:prstClr>
            </a:outerShdw>
          </a:effectLst>
        </p:spPr>
        <p:txBody>
          <a:bodyPr>
            <a:normAutofit fontScale="92500"/>
          </a:bodyPr>
          <a:lstStyle/>
          <a:p>
            <a:pPr marL="0" indent="538163" algn="l">
              <a:buNone/>
              <a:tabLst>
                <a:tab pos="538163" algn="l"/>
              </a:tabLst>
            </a:pPr>
            <a:r>
              <a:rPr lang="uk-UA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Ціль даного бота захищати користувачів від шахрайства, надавати їм необхідну інформацію та підтримку, а також забезпечувати зручний інтерфейс для спілкування.</a:t>
            </a:r>
            <a:br>
              <a:rPr lang="uk-UA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</a:br>
            <a:r>
              <a:rPr lang="uk-UA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öhne"/>
              </a:rPr>
              <a:t>	</a:t>
            </a:r>
            <a:r>
              <a:rPr lang="uk-UA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Основні функції цього бота включають:</a:t>
            </a:r>
          </a:p>
          <a:p>
            <a:pPr marL="0" indent="538163" algn="l">
              <a:buNone/>
              <a:tabLst>
                <a:tab pos="538163" algn="l"/>
              </a:tabLst>
            </a:pPr>
            <a:r>
              <a:rPr lang="en-US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1) </a:t>
            </a:r>
            <a:r>
              <a:rPr lang="uk-UA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Введення тексту;</a:t>
            </a:r>
          </a:p>
          <a:p>
            <a:pPr marL="0" indent="538163" algn="l">
              <a:buNone/>
              <a:tabLst>
                <a:tab pos="538163" algn="l"/>
              </a:tabLst>
            </a:pPr>
            <a:r>
              <a:rPr lang="en-US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2) </a:t>
            </a:r>
            <a:r>
              <a:rPr lang="uk-UA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Голосовий чат;</a:t>
            </a:r>
          </a:p>
          <a:p>
            <a:pPr marL="0" indent="538163" algn="l">
              <a:buNone/>
              <a:tabLst>
                <a:tab pos="538163" algn="l"/>
              </a:tabLst>
            </a:pPr>
            <a:r>
              <a:rPr lang="en-US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3) </a:t>
            </a:r>
            <a:r>
              <a:rPr lang="uk-UA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Змінення розмірів шрифтів.</a:t>
            </a:r>
          </a:p>
          <a:p>
            <a:pPr marL="0" indent="538163" algn="l">
              <a:buNone/>
              <a:tabLst>
                <a:tab pos="538163" algn="l"/>
              </a:tabLst>
            </a:pPr>
            <a:r>
              <a:rPr lang="uk-UA" sz="2200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Ця мета та ці функції роблять бота важливим і корисним інструментом для наших користувачів, сприяючи зручному та надійному спілкуванню та захисту від шахрайства.</a:t>
            </a:r>
          </a:p>
          <a:p>
            <a:pPr marL="0" indent="0">
              <a:buNone/>
            </a:pPr>
            <a:endParaRPr lang="ru-UA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50080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Фон для презентации древний египет (59 фото) » ФОНОВАЯ ГАЛЕРЕЯ КАТЕРИНЫ  АСКВИТ">
            <a:extLst>
              <a:ext uri="{FF2B5EF4-FFF2-40B4-BE49-F238E27FC236}">
                <a16:creationId xmlns:a16="http://schemas.microsoft.com/office/drawing/2014/main" id="{0EBBD36F-B52B-4D65-A8E8-7BE4DC0B2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DF434-61CB-4533-AED1-3FE5EDD3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46546"/>
            <a:ext cx="10353761" cy="637309"/>
          </a:xfrm>
        </p:spPr>
        <p:txBody>
          <a:bodyPr>
            <a:normAutofit/>
          </a:bodyPr>
          <a:lstStyle/>
          <a:p>
            <a:r>
              <a:rPr lang="uk-UA" dirty="0"/>
              <a:t>Історія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EDECF1-A4EA-4F81-9EC9-E10A92400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283855"/>
            <a:ext cx="10353762" cy="5061527"/>
          </a:xfrm>
          <a:effectLst>
            <a:outerShdw blurRad="50800" dist="38100" dir="2700000" algn="tl" rotWithShape="0">
              <a:prstClr val="black">
                <a:alpha val="91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Ми команда програмістів. Одного дня, ми переглядаючи новини, дізнались про зростаючу кількість інтернет-шахраїв, які використовують телефонні номери для вчинення злочинів та обману людей. Ця проблема стала дедалі серйознішою, і я відчув, що потрібно щось зробити.</a:t>
            </a:r>
          </a:p>
          <a:p>
            <a:pPr marL="0" indent="0">
              <a:buNone/>
            </a:pP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Ця ідея зберігалася в моїй голові декілька днів, і після того я вирішив створити телеграм-бота, який допомагав би людям перевіряти номери телефонів на наявність попередньо зареєстрованих випадків шахрайства. Мета бота була проста - зробити інтернет безпечнішим і допомогти захистити людей від можливих шахраїв.</a:t>
            </a:r>
          </a:p>
          <a:p>
            <a:pPr marL="0" indent="0">
              <a:buNone/>
            </a:pP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Після того, як ми розпочали розробку бота. Використовуючи мову програмування 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і бібліотеку для роботи з 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 API, </a:t>
            </a: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 створили інтерфейс для бота. Користувачі могли скористатися </a:t>
            </a:r>
            <a:r>
              <a:rPr lang="en-US" b="1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Getcontact</a:t>
            </a: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за допомогою телеграм боту і перевірити номер на випадок шахрайства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b="1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b="1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Цей телеграм-бот допомагає людям захищати себе від шахраїв та зменшує кількість інтернет-шахрайських випадків, забезпечуючи безпеку та спокій користувачів в онлайн-середовищі.</a:t>
            </a:r>
            <a:endParaRPr lang="ru-UA" b="1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816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milky way during night time">
            <a:extLst>
              <a:ext uri="{FF2B5EF4-FFF2-40B4-BE49-F238E27FC236}">
                <a16:creationId xmlns:a16="http://schemas.microsoft.com/office/drawing/2014/main" id="{9132BCD8-8950-46BE-8E4A-D71416427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594707" y="-3594709"/>
            <a:ext cx="6902507" cy="14091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334BE5-32DA-427A-BE00-DE385C2E0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96178"/>
            <a:ext cx="10353761" cy="646546"/>
          </a:xfrm>
        </p:spPr>
        <p:txBody>
          <a:bodyPr/>
          <a:lstStyle/>
          <a:p>
            <a:r>
              <a:rPr lang="uk-UA" dirty="0"/>
              <a:t>Аудиторія</a:t>
            </a:r>
            <a:endParaRPr lang="ru-UA" dirty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450AE18B-934A-484A-BB6E-74D2E63E4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0335" y="1822306"/>
            <a:ext cx="4710546" cy="3140364"/>
          </a:xfrm>
          <a:effectLst>
            <a:outerShdw blurRad="50800" dist="38100" dir="2700000" algn="tl" rotWithShape="0">
              <a:prstClr val="black">
                <a:alpha val="93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Більша частина аудиторії телеграм бота складається з людей віком від 20 до 50, які розуміються на всіх небезпеках в інтернеті, про те ціль телеграм бота допомогти людям похилого віку та дітей які не розуміються на всій небезпеці сучасного інтернет шахрайства.</a:t>
            </a:r>
            <a:endParaRPr lang="ru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10 правил Інтернет-безпеки дітей: що повинні знати батьки">
            <a:extLst>
              <a:ext uri="{FF2B5EF4-FFF2-40B4-BE49-F238E27FC236}">
                <a16:creationId xmlns:a16="http://schemas.microsoft.com/office/drawing/2014/main" id="{B9CBCEE9-055D-4E15-95F1-ED0255801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617939"/>
            <a:ext cx="3659082" cy="243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 descr="1,400+ Old Man Laptop Illustrations, Royalty-Free Vector Graphics &amp; Clip  Art - iStock | Old man laptop coffee, 40 year old man laptop">
            <a:extLst>
              <a:ext uri="{FF2B5EF4-FFF2-40B4-BE49-F238E27FC236}">
                <a16:creationId xmlns:a16="http://schemas.microsoft.com/office/drawing/2014/main" id="{A056027A-3A13-4107-B731-A9396C4A4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3301" y="1363491"/>
            <a:ext cx="2516202" cy="2627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773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Пиксель арт фон | Премиум Фото">
            <a:extLst>
              <a:ext uri="{FF2B5EF4-FFF2-40B4-BE49-F238E27FC236}">
                <a16:creationId xmlns:a16="http://schemas.microsoft.com/office/drawing/2014/main" id="{881CF798-27B3-4B4A-88F9-E8F9473E8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886120"/>
            <a:ext cx="12192001" cy="774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37994D-B8F7-4E83-A5C8-4B2E55D9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1803944"/>
            <a:ext cx="10353761" cy="725865"/>
          </a:xfrm>
        </p:spPr>
        <p:txBody>
          <a:bodyPr/>
          <a:lstStyle/>
          <a:p>
            <a:r>
              <a:rPr lang="uk-UA" dirty="0"/>
              <a:t>Контент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CA9218-FB1D-48F6-B45A-D9A32E425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821928"/>
            <a:ext cx="10353762" cy="2826016"/>
          </a:xfrm>
          <a:effectLst>
            <a:outerShdw blurRad="50800" dist="38100" dir="2700000" algn="tl" rotWithShape="0">
              <a:prstClr val="black">
                <a:alpha val="87000"/>
              </a:prstClr>
            </a:outerShdw>
          </a:effectLst>
        </p:spPr>
        <p:txBody>
          <a:bodyPr/>
          <a:lstStyle/>
          <a:p>
            <a:pPr marL="0" indent="536575">
              <a:buNone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Призначений бот для перевірки інформації на шахрайство, відправки інформації до відділів допомоги та вирішення проблеми.</a:t>
            </a:r>
          </a:p>
          <a:p>
            <a:pPr marL="0" indent="536575">
              <a:buNone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Основні функції:</a:t>
            </a:r>
          </a:p>
          <a:p>
            <a:pPr marL="811213" indent="263525">
              <a:buAutoNum type="arabicParenR"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Введення тексту</a:t>
            </a:r>
          </a:p>
          <a:p>
            <a:pPr marL="811213" indent="263525">
              <a:buAutoNum type="arabicParenR"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Голосовий чат </a:t>
            </a:r>
          </a:p>
          <a:p>
            <a:pPr marL="811213" indent="263525">
              <a:buAutoNum type="arabicParenR"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Змінення розмірів шрифтів для погано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uk-UA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зорьких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людей</a:t>
            </a:r>
          </a:p>
        </p:txBody>
      </p:sp>
    </p:spTree>
    <p:extLst>
      <p:ext uri="{BB962C8B-B14F-4D97-AF65-F5344CB8AC3E}">
        <p14:creationId xmlns:p14="http://schemas.microsoft.com/office/powerpoint/2010/main" val="61454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Кирпичный фон для фотошопа - 47 фото">
            <a:extLst>
              <a:ext uri="{FF2B5EF4-FFF2-40B4-BE49-F238E27FC236}">
                <a16:creationId xmlns:a16="http://schemas.microsoft.com/office/drawing/2014/main" id="{6CA5BDE6-55DF-426F-B598-CF03B4874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3133769-A167-4425-B8EC-7546056295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42"/>
          <a:stretch/>
        </p:blipFill>
        <p:spPr>
          <a:xfrm>
            <a:off x="1588656" y="871816"/>
            <a:ext cx="6458692" cy="2360198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09716BA-34F2-46D5-836F-8312991B0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54141"/>
            <a:ext cx="10353761" cy="457200"/>
          </a:xfrm>
        </p:spPr>
        <p:txBody>
          <a:bodyPr>
            <a:normAutofit fontScale="90000"/>
          </a:bodyPr>
          <a:lstStyle/>
          <a:p>
            <a:r>
              <a:rPr lang="uk-UA" dirty="0"/>
              <a:t>Демонстрація роботи боту</a:t>
            </a:r>
            <a:r>
              <a:rPr lang="en-US" dirty="0"/>
              <a:t> </a:t>
            </a:r>
            <a:r>
              <a:rPr lang="ru-RU" dirty="0"/>
              <a:t>та сайту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94999E7-1CAA-4207-9A8F-AD3024263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9322" y="871815"/>
            <a:ext cx="2586183" cy="574707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002FF14-F5DD-4622-8FA3-57730187F1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3" t="12713" r="2954" b="607"/>
          <a:stretch/>
        </p:blipFill>
        <p:spPr>
          <a:xfrm>
            <a:off x="1592076" y="3392488"/>
            <a:ext cx="6464510" cy="325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01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Фон объемный задний (44 фото) » Фоны и обои для рабочего стола. Картинки  для заставки на телефон">
            <a:extLst>
              <a:ext uri="{FF2B5EF4-FFF2-40B4-BE49-F238E27FC236}">
                <a16:creationId xmlns:a16="http://schemas.microsoft.com/office/drawing/2014/main" id="{62C24DB2-9210-45A6-9035-D9ACFE647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DFAEC77-B5BA-478D-816D-DA2EF9943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096" y="938128"/>
            <a:ext cx="11487807" cy="5490381"/>
          </a:xfrm>
          <a:effectLst>
            <a:outerShdw blurRad="50800" dist="38100" dir="10800000" algn="r" rotWithShape="0">
              <a:schemeClr val="bg1"/>
            </a:outerShdw>
          </a:effectLst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Даний бот при запуску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вітається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користувачем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розказує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чого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потрібен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запитує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готові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спів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праці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вибір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двох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кнопок так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натисканні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завершує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роботу.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натисканні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так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він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варіанти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вирішення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чотирьох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кнопок:</a:t>
            </a:r>
          </a:p>
          <a:p>
            <a:pPr marL="1344613" indent="-1344613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1)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Перевірка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телефону,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посилання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перевірки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номеру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44613" indent="-1344613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2)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Перевірка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сайту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надає посилання для введення посилання сайту який потрібно перевірити;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44613" indent="-1344613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3)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Види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шахрайства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інформацію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вирішення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344613" indent="-1344613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4)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Зорові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обмеження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?,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змогу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змінення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шрифту та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прослуховування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адіозапису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Після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вибору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додатково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головне меню та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повернутися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назад.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натисканні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головне меню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повертає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момент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привітання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боту та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надання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кнопок так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натисканні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повернутися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назад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повертає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момент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вибору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яка вас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цікавить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видає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чотири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кнопки для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вирішення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UA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A0E156B-AE9D-4F50-BC93-E41DB13D3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1582"/>
            <a:ext cx="10353761" cy="646546"/>
          </a:xfrm>
        </p:spPr>
        <p:txBody>
          <a:bodyPr/>
          <a:lstStyle/>
          <a:p>
            <a:r>
              <a:rPr lang="uk-UA" dirty="0"/>
              <a:t>Функціонал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026295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Everlasting Summer пейзажи">
            <a:extLst>
              <a:ext uri="{FF2B5EF4-FFF2-40B4-BE49-F238E27FC236}">
                <a16:creationId xmlns:a16="http://schemas.microsoft.com/office/drawing/2014/main" id="{F8343561-FF2E-41E2-A1CA-3CD85DBA2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3FF067-18BA-4135-A376-B4B99DB4D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238768"/>
            <a:ext cx="10353761" cy="597889"/>
          </a:xfrm>
          <a:effectLst>
            <a:outerShdw blurRad="50800" dist="50800" dir="5400000" algn="ctr" rotWithShape="0">
              <a:schemeClr val="tx2">
                <a:lumMod val="50000"/>
              </a:schemeClr>
            </a:outerShdw>
          </a:effectLst>
        </p:spPr>
        <p:txBody>
          <a:bodyPr/>
          <a:lstStyle/>
          <a:p>
            <a:r>
              <a:rPr lang="uk-UA" dirty="0"/>
              <a:t>Висновки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954040-E4A3-4A2A-948A-C5B12C7E3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765" y="4033936"/>
            <a:ext cx="8087965" cy="2028896"/>
          </a:xfrm>
          <a:effectLst>
            <a:outerShdw blurRad="50800" dist="38100" dir="2700000" algn="tl" rotWithShape="0">
              <a:prstClr val="black"/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uk-UA" dirty="0">
                <a:effectLst>
                  <a:outerShdw blurRad="50800" dist="38100" dir="8100000" algn="tr" rotWithShape="0">
                    <a:schemeClr val="accent6">
                      <a:lumMod val="60000"/>
                      <a:lumOff val="40000"/>
                      <a:alpha val="40000"/>
                    </a:schemeClr>
                  </a:outerShdw>
                </a:effectLst>
              </a:rPr>
              <a:t>	Отже чат-бот є ефективним інструментом для захисту користувачів від шахрайства. Даний чат-бот надає користувачам інформацію, підтримку та зручний інтерфейс, може допомогти підвищити обізнаність про шахрайство та захистити користувачів від його негативних наслідків.</a:t>
            </a:r>
            <a:endParaRPr lang="ru-UA" dirty="0">
              <a:effectLst>
                <a:outerShdw blurRad="50800" dist="38100" dir="8100000" algn="tr" rotWithShape="0">
                  <a:schemeClr val="accent6">
                    <a:lumMod val="60000"/>
                    <a:lumOff val="4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24579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346</TotalTime>
  <Words>647</Words>
  <Application>Microsoft Office PowerPoint</Application>
  <PresentationFormat>Широкоэкранный</PresentationFormat>
  <Paragraphs>40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Bookman Old Style</vt:lpstr>
      <vt:lpstr>Calibri</vt:lpstr>
      <vt:lpstr>Rockwell</vt:lpstr>
      <vt:lpstr>Söhne</vt:lpstr>
      <vt:lpstr>Times New Roman</vt:lpstr>
      <vt:lpstr>Damask</vt:lpstr>
      <vt:lpstr>Інформаційний чат-бот для захисту від шахраїв</vt:lpstr>
      <vt:lpstr>Ідея</vt:lpstr>
      <vt:lpstr>Ціль</vt:lpstr>
      <vt:lpstr>Історія</vt:lpstr>
      <vt:lpstr>Аудиторія</vt:lpstr>
      <vt:lpstr>Контент</vt:lpstr>
      <vt:lpstr>Демонстрація роботи боту та сайту</vt:lpstr>
      <vt:lpstr>Функціонал</vt:lpstr>
      <vt:lpstr>Висновки</vt:lpstr>
      <vt:lpstr>Дякую за увагу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Інформаційний чат-бот для захисту від шахраїв</dc:title>
  <dc:creator>Nazzy12 Nazzy</dc:creator>
  <cp:lastModifiedBy>Nazzy12 Nazzy</cp:lastModifiedBy>
  <cp:revision>33</cp:revision>
  <dcterms:created xsi:type="dcterms:W3CDTF">2023-10-21T18:22:35Z</dcterms:created>
  <dcterms:modified xsi:type="dcterms:W3CDTF">2023-10-22T09:37:54Z</dcterms:modified>
</cp:coreProperties>
</file>

<file path=docProps/thumbnail.jpeg>
</file>